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7" r:id="rId4"/>
    <p:sldId id="258"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0" d="100"/>
          <a:sy n="80" d="100"/>
        </p:scale>
        <p:origin x="-188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CA"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EB5ECD5-515E-4817-8A06-1D2ED2C83850}" type="datetime4">
              <a:rPr lang="en-US" smtClean="0"/>
              <a:pPr/>
              <a:t>May 26, 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normAutofit/>
          </a:bodyPr>
          <a:lstStyle/>
          <a:p>
            <a:fld id="{1D72EBF8-7CF5-44B7-B2BF-E22DE4D070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BA5B59F4-DDCB-41FF-83F5-A48440F36FA7}" type="datetime4">
              <a:rPr lang="en-US" smtClean="0"/>
              <a:pPr/>
              <a:t>May 26, 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48056348-D703-428C-A1C4-7D6796EF5F41}" type="datetime4">
              <a:rPr lang="en-US" smtClean="0"/>
              <a:pPr/>
              <a:t>May 26, 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32D1919-1B5F-4141-B613-3E5C6008A186}" type="datetime4">
              <a:rPr lang="en-US" smtClean="0"/>
              <a:pPr/>
              <a:t>May 26, 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CA"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AD22427-B1DD-49E6-9F05-DE0F1467D7DC}" type="datetime4">
              <a:rPr lang="en-US" smtClean="0"/>
              <a:pPr/>
              <a:t>May 26, 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CA"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BCCA7B5-8BC9-491C-A887-7C3E7ED947D8}" type="datetime4">
              <a:rPr lang="en-US" smtClean="0"/>
              <a:pPr/>
              <a:t>May 26, 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BDA18ED0-40F2-434C-A848-B92581875164}" type="datetime4">
              <a:rPr lang="en-US" smtClean="0"/>
              <a:pPr/>
              <a:t>May 26, 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
        <p:nvSpPr>
          <p:cNvPr id="15" name="Content Placeholder 14"/>
          <p:cNvSpPr>
            <a:spLocks noGrp="1"/>
          </p:cNvSpPr>
          <p:nvPr>
            <p:ph sz="quarter" idx="13"/>
          </p:nvPr>
        </p:nvSpPr>
        <p:spPr>
          <a:xfrm>
            <a:off x="685800" y="2209800"/>
            <a:ext cx="3657600" cy="3200400"/>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CA"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7855437F-F4F9-44A9-B4D3-9191CA04E889}" type="datetime4">
              <a:rPr lang="en-US" smtClean="0"/>
              <a:pPr/>
              <a:t>May 26, 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39A24E59-01D0-4537-B876-7E5EC75B028D}" type="datetime4">
              <a:rPr lang="en-US" smtClean="0"/>
              <a:pPr/>
              <a:t>May 26, 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CA"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55A2E49-18A1-40BC-BA5D-5A2EC8FDDF15}" type="datetime4">
              <a:rPr lang="en-US" smtClean="0"/>
              <a:pPr/>
              <a:t>May 26, 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CA"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2983DA4-3B24-449B-95CA-514EB7E30A99}" type="datetime4">
              <a:rPr lang="en-US" smtClean="0"/>
              <a:pPr/>
              <a:t>May 26, 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CA"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CA"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CA"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942120D2-3948-4F8F-BE5D-E7E7D97880B2}" type="datetime4">
              <a:rPr lang="en-US" smtClean="0"/>
              <a:pPr/>
              <a:t>May 26, 2016</a:t>
            </a:fld>
            <a:endParaRPr lang="en-US" dirty="0" err="1"/>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dirty="0"/>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1D72EBF8-7CF5-44B7-B2BF-E22DE4D0703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5872" y="1676400"/>
            <a:ext cx="7452328" cy="1527174"/>
          </a:xfrm>
        </p:spPr>
        <p:txBody>
          <a:bodyPr>
            <a:normAutofit/>
          </a:bodyPr>
          <a:lstStyle/>
          <a:p>
            <a:r>
              <a:rPr lang="en-US" sz="4000" dirty="0" smtClean="0"/>
              <a:t> </a:t>
            </a:r>
            <a:r>
              <a:rPr lang="en-US" sz="4000" dirty="0" err="1" smtClean="0"/>
              <a:t>peticodiac</a:t>
            </a:r>
            <a:r>
              <a:rPr lang="en-US" sz="4000" dirty="0" smtClean="0"/>
              <a:t> ecosystem		 </a:t>
            </a:r>
            <a:endParaRPr lang="en-US" sz="4000" dirty="0"/>
          </a:p>
        </p:txBody>
      </p:sp>
      <p:sp>
        <p:nvSpPr>
          <p:cNvPr id="3" name="Subtitle 2"/>
          <p:cNvSpPr>
            <a:spLocks noGrp="1"/>
          </p:cNvSpPr>
          <p:nvPr>
            <p:ph type="subTitle" idx="1"/>
          </p:nvPr>
        </p:nvSpPr>
        <p:spPr>
          <a:xfrm>
            <a:off x="1005872" y="3203574"/>
            <a:ext cx="7452328" cy="1825625"/>
          </a:xfrm>
        </p:spPr>
        <p:txBody>
          <a:bodyPr/>
          <a:lstStyle/>
          <a:p>
            <a:r>
              <a:rPr lang="en-US" dirty="0" smtClean="0"/>
              <a:t>By Zack Black	</a:t>
            </a:r>
            <a:endParaRPr lang="en-US" dirty="0"/>
          </a:p>
        </p:txBody>
      </p:sp>
    </p:spTree>
    <p:extLst>
      <p:ext uri="{BB962C8B-B14F-4D97-AF65-F5344CB8AC3E}">
        <p14:creationId xmlns:p14="http://schemas.microsoft.com/office/powerpoint/2010/main" val="2159118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Peticodiac</a:t>
            </a:r>
            <a:r>
              <a:rPr lang="en-US" dirty="0" smtClean="0"/>
              <a:t> overview</a:t>
            </a:r>
            <a:endParaRPr lang="en-US" dirty="0"/>
          </a:p>
        </p:txBody>
      </p:sp>
      <p:pic>
        <p:nvPicPr>
          <p:cNvPr id="4" name="Content Placeholder 3"/>
          <p:cNvPicPr>
            <a:picLocks noGrp="1" noChangeAspect="1"/>
          </p:cNvPicPr>
          <p:nvPr>
            <p:ph idx="1"/>
          </p:nvPr>
        </p:nvPicPr>
        <p:blipFill>
          <a:blip r:embed="rId2"/>
          <a:srcRect t="17974" b="17974"/>
          <a:stretch>
            <a:fillRect/>
          </a:stretch>
        </p:blipFill>
        <p:spPr/>
      </p:pic>
    </p:spTree>
    <p:extLst>
      <p:ext uri="{BB962C8B-B14F-4D97-AF65-F5344CB8AC3E}">
        <p14:creationId xmlns:p14="http://schemas.microsoft.com/office/powerpoint/2010/main" val="26137377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Ecosystem </a:t>
            </a:r>
            <a:endParaRPr lang="en-US" dirty="0"/>
          </a:p>
        </p:txBody>
      </p:sp>
      <p:sp>
        <p:nvSpPr>
          <p:cNvPr id="3" name="Content Placeholder 2"/>
          <p:cNvSpPr>
            <a:spLocks noGrp="1"/>
          </p:cNvSpPr>
          <p:nvPr>
            <p:ph idx="1"/>
          </p:nvPr>
        </p:nvSpPr>
        <p:spPr/>
        <p:txBody>
          <a:bodyPr>
            <a:normAutofit/>
          </a:bodyPr>
          <a:lstStyle/>
          <a:p>
            <a:pPr marL="68580" indent="0">
              <a:buNone/>
            </a:pPr>
            <a:r>
              <a:rPr lang="en-US" dirty="0"/>
              <a:t>An </a:t>
            </a:r>
            <a:r>
              <a:rPr lang="en-US" b="1" dirty="0"/>
              <a:t>ecosystem</a:t>
            </a:r>
            <a:r>
              <a:rPr lang="en-US" dirty="0"/>
              <a:t> is a </a:t>
            </a:r>
            <a:r>
              <a:rPr lang="en-US" dirty="0" smtClean="0"/>
              <a:t>community of living organisms in conjunction with nonliving components of their environment things like air water and mineral soil interacting like a system these biotic and abiotic components are regarded as linked together through nutrient cycles and energy </a:t>
            </a:r>
            <a:r>
              <a:rPr lang="en-US" dirty="0" smtClean="0"/>
              <a:t>flows as the ecosystems are defined by the network of interactions among organisms and between organisms and their environment they can be of any size but they usually encompass specific limited spaces although some scientists say that the entire planet.</a:t>
            </a:r>
            <a:endParaRPr lang="en-US" dirty="0"/>
          </a:p>
        </p:txBody>
      </p:sp>
    </p:spTree>
    <p:extLst>
      <p:ext uri="{BB962C8B-B14F-4D97-AF65-F5344CB8AC3E}">
        <p14:creationId xmlns:p14="http://schemas.microsoft.com/office/powerpoint/2010/main" val="1703424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Fish species </a:t>
            </a:r>
            <a:endParaRPr lang="en-US" dirty="0"/>
          </a:p>
        </p:txBody>
      </p:sp>
      <p:sp>
        <p:nvSpPr>
          <p:cNvPr id="3" name="Content Placeholder 2"/>
          <p:cNvSpPr>
            <a:spLocks noGrp="1"/>
          </p:cNvSpPr>
          <p:nvPr>
            <p:ph idx="1"/>
          </p:nvPr>
        </p:nvSpPr>
        <p:spPr/>
        <p:txBody>
          <a:bodyPr>
            <a:noAutofit/>
          </a:bodyPr>
          <a:lstStyle/>
          <a:p>
            <a:r>
              <a:rPr lang="en-US" dirty="0" smtClean="0"/>
              <a:t> list of the fish </a:t>
            </a:r>
            <a:r>
              <a:rPr lang="en-US" dirty="0" smtClean="0"/>
              <a:t>species:    </a:t>
            </a:r>
            <a:r>
              <a:rPr lang="en-US" dirty="0" smtClean="0"/>
              <a:t>Atlantic </a:t>
            </a:r>
            <a:r>
              <a:rPr lang="en-US" dirty="0"/>
              <a:t>tomcod and rainbow </a:t>
            </a:r>
            <a:r>
              <a:rPr lang="en-US" dirty="0" err="1" smtClean="0"/>
              <a:t>smeltof</a:t>
            </a:r>
            <a:r>
              <a:rPr lang="en-US" dirty="0" smtClean="0"/>
              <a:t> </a:t>
            </a:r>
            <a:r>
              <a:rPr lang="en-US" dirty="0" err="1"/>
              <a:t>gaspereau</a:t>
            </a:r>
            <a:r>
              <a:rPr lang="en-US" dirty="0"/>
              <a:t> and American shad, </a:t>
            </a:r>
            <a:r>
              <a:rPr lang="en-US" dirty="0" smtClean="0"/>
              <a:t>American </a:t>
            </a:r>
            <a:r>
              <a:rPr lang="en-US" dirty="0"/>
              <a:t>eel, Atlantic salmon, brook trout, lamprey, and striped bass </a:t>
            </a:r>
            <a:r>
              <a:rPr lang="en-US" dirty="0" smtClean="0"/>
              <a:t>Atlantic </a:t>
            </a:r>
            <a:r>
              <a:rPr lang="en-US" dirty="0"/>
              <a:t>sturgeon.</a:t>
            </a:r>
            <a:r>
              <a:rPr lang="en-US" baseline="30000" dirty="0"/>
              <a:t>[64]</a:t>
            </a:r>
            <a:r>
              <a:rPr lang="en-US" dirty="0"/>
              <a:t> </a:t>
            </a:r>
            <a:r>
              <a:rPr lang="en-US" dirty="0" smtClean="0"/>
              <a:t>blueback </a:t>
            </a:r>
            <a:r>
              <a:rPr lang="en-US" dirty="0"/>
              <a:t>herring, the brown bullhead, the chain pickerel, the smallmouth bass, the white perch, and the white sucker.</a:t>
            </a:r>
            <a:r>
              <a:rPr lang="en-US" baseline="30000" dirty="0"/>
              <a:t>[65</a:t>
            </a:r>
            <a:r>
              <a:rPr lang="en-US" baseline="30000" dirty="0" smtClean="0"/>
              <a:t>]</a:t>
            </a:r>
            <a:endParaRPr lang="en-US" dirty="0"/>
          </a:p>
        </p:txBody>
      </p:sp>
    </p:spTree>
    <p:extLst>
      <p:ext uri="{BB962C8B-B14F-4D97-AF65-F5344CB8AC3E}">
        <p14:creationId xmlns:p14="http://schemas.microsoft.com/office/powerpoint/2010/main" val="2035931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way to protect ecosystems </a:t>
            </a:r>
            <a:endParaRPr lang="en-US" dirty="0"/>
          </a:p>
        </p:txBody>
      </p:sp>
      <p:sp>
        <p:nvSpPr>
          <p:cNvPr id="3" name="Content Placeholder 2"/>
          <p:cNvSpPr>
            <a:spLocks noGrp="1"/>
          </p:cNvSpPr>
          <p:nvPr>
            <p:ph idx="1"/>
          </p:nvPr>
        </p:nvSpPr>
        <p:spPr/>
        <p:txBody>
          <a:bodyPr/>
          <a:lstStyle/>
          <a:p>
            <a:r>
              <a:rPr lang="en-US" dirty="0" smtClean="0"/>
              <a:t>The way to protect ecosystems is to stop littering and clear cutting and oil spills and less exhausts </a:t>
            </a:r>
            <a:r>
              <a:rPr lang="en-US" smtClean="0"/>
              <a:t>fumes . </a:t>
            </a:r>
            <a:endParaRPr lang="en-US" dirty="0"/>
          </a:p>
        </p:txBody>
      </p:sp>
    </p:spTree>
    <p:extLst>
      <p:ext uri="{BB962C8B-B14F-4D97-AF65-F5344CB8AC3E}">
        <p14:creationId xmlns:p14="http://schemas.microsoft.com/office/powerpoint/2010/main" val="225854942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 Pop.thmx</Template>
  <TotalTime>69</TotalTime>
  <Words>183</Words>
  <Application>Microsoft Macintosh PowerPoint</Application>
  <PresentationFormat>On-screen Show (4:3)</PresentationFormat>
  <Paragraphs>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Urban Pop</vt:lpstr>
      <vt:lpstr> peticodiac ecosystem   </vt:lpstr>
      <vt:lpstr>Peticodiac overview</vt:lpstr>
      <vt:lpstr>Ecosystem </vt:lpstr>
      <vt:lpstr>Fish species </vt:lpstr>
      <vt:lpstr>The way to protect ecosystems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peticodiac ecosystem   </dc:title>
  <dc:creator>clair humphrey</dc:creator>
  <cp:lastModifiedBy>clair humphrey</cp:lastModifiedBy>
  <cp:revision>8</cp:revision>
  <dcterms:created xsi:type="dcterms:W3CDTF">2016-05-25T16:04:22Z</dcterms:created>
  <dcterms:modified xsi:type="dcterms:W3CDTF">2016-05-26T16:41:27Z</dcterms:modified>
</cp:coreProperties>
</file>